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7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9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2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2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3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7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5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7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2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3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2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747B01E-FAD1-41D8-81C4-3813A52637B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FCE3742-35FF-497B-AE84-555F5618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0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1B1FDBB-3F8B-4953-A773-F53A0E9AD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96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59961" y="753446"/>
            <a:ext cx="5942471" cy="5571067"/>
          </a:xfrm>
          <a:prstGeom prst="rect">
            <a:avLst/>
          </a:prstGeom>
          <a:noFill/>
          <a:effectLst>
            <a:reflection endPos="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EF590F4-E3C0-43A5-80AB-62611B62543A}"/>
              </a:ext>
            </a:extLst>
          </p:cNvPr>
          <p:cNvSpPr/>
          <p:nvPr/>
        </p:nvSpPr>
        <p:spPr>
          <a:xfrm>
            <a:off x="4931381" y="391355"/>
            <a:ext cx="3777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         255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Detroit              Kansas City</a:t>
            </a:r>
            <a:r>
              <a:rPr lang="en-US" dirty="0"/>
              <a:t>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3F7DCB1-67D3-47C9-AB2E-2811AE9E814E}"/>
              </a:ext>
            </a:extLst>
          </p:cNvPr>
          <p:cNvSpPr/>
          <p:nvPr/>
        </p:nvSpPr>
        <p:spPr>
          <a:xfrm>
            <a:off x="6828933" y="478049"/>
            <a:ext cx="508047" cy="195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7E66355-C364-468B-83FE-5999E471B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70623"/>
              </p:ext>
            </p:extLst>
          </p:nvPr>
        </p:nvGraphicFramePr>
        <p:xfrm>
          <a:off x="5112974" y="943846"/>
          <a:ext cx="6213735" cy="24352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04546">
                  <a:extLst>
                    <a:ext uri="{9D8B030D-6E8A-4147-A177-3AD203B41FA5}">
                      <a16:colId xmlns:a16="http://schemas.microsoft.com/office/drawing/2014/main" val="2441885066"/>
                    </a:ext>
                  </a:extLst>
                </a:gridCol>
                <a:gridCol w="421984">
                  <a:extLst>
                    <a:ext uri="{9D8B030D-6E8A-4147-A177-3AD203B41FA5}">
                      <a16:colId xmlns:a16="http://schemas.microsoft.com/office/drawing/2014/main" val="4092765977"/>
                    </a:ext>
                  </a:extLst>
                </a:gridCol>
                <a:gridCol w="604546">
                  <a:extLst>
                    <a:ext uri="{9D8B030D-6E8A-4147-A177-3AD203B41FA5}">
                      <a16:colId xmlns:a16="http://schemas.microsoft.com/office/drawing/2014/main" val="1952718639"/>
                    </a:ext>
                  </a:extLst>
                </a:gridCol>
                <a:gridCol w="555334">
                  <a:extLst>
                    <a:ext uri="{9D8B030D-6E8A-4147-A177-3AD203B41FA5}">
                      <a16:colId xmlns:a16="http://schemas.microsoft.com/office/drawing/2014/main" val="2898026877"/>
                    </a:ext>
                  </a:extLst>
                </a:gridCol>
                <a:gridCol w="604546">
                  <a:extLst>
                    <a:ext uri="{9D8B030D-6E8A-4147-A177-3AD203B41FA5}">
                      <a16:colId xmlns:a16="http://schemas.microsoft.com/office/drawing/2014/main" val="2113619890"/>
                    </a:ext>
                  </a:extLst>
                </a:gridCol>
                <a:gridCol w="366421">
                  <a:extLst>
                    <a:ext uri="{9D8B030D-6E8A-4147-A177-3AD203B41FA5}">
                      <a16:colId xmlns:a16="http://schemas.microsoft.com/office/drawing/2014/main" val="4225601309"/>
                    </a:ext>
                  </a:extLst>
                </a:gridCol>
                <a:gridCol w="514059">
                  <a:extLst>
                    <a:ext uri="{9D8B030D-6E8A-4147-A177-3AD203B41FA5}">
                      <a16:colId xmlns:a16="http://schemas.microsoft.com/office/drawing/2014/main" val="2471891518"/>
                    </a:ext>
                  </a:extLst>
                </a:gridCol>
                <a:gridCol w="866483">
                  <a:extLst>
                    <a:ext uri="{9D8B030D-6E8A-4147-A177-3AD203B41FA5}">
                      <a16:colId xmlns:a16="http://schemas.microsoft.com/office/drawing/2014/main" val="1163934990"/>
                    </a:ext>
                  </a:extLst>
                </a:gridCol>
                <a:gridCol w="717258">
                  <a:extLst>
                    <a:ext uri="{9D8B030D-6E8A-4147-A177-3AD203B41FA5}">
                      <a16:colId xmlns:a16="http://schemas.microsoft.com/office/drawing/2014/main" val="3815522494"/>
                    </a:ext>
                  </a:extLst>
                </a:gridCol>
                <a:gridCol w="958558">
                  <a:extLst>
                    <a:ext uri="{9D8B030D-6E8A-4147-A177-3AD203B41FA5}">
                      <a16:colId xmlns:a16="http://schemas.microsoft.com/office/drawing/2014/main" val="4165941530"/>
                    </a:ext>
                  </a:extLst>
                </a:gridCol>
              </a:tblGrid>
              <a:tr h="4968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Cut Off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Day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Cut Off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Time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Departure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Day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Departure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Time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Arrival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Day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Arrival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Time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Available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at Ramp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Available for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Door Service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by Appt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Available for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Door Service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by Appt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Available for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Door Service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by Appt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7162757"/>
                  </a:ext>
                </a:extLst>
              </a:tr>
              <a:tr h="277212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(local; 0-50 miles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from terminal)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(51-199 miles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from terminal)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(200+ miles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from terminal)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199556240"/>
                  </a:ext>
                </a:extLst>
              </a:tr>
              <a:tr h="2751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Tuesday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00.01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Tuesday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02:20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12:00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16:00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Next morning 0600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310999840"/>
                  </a:ext>
                </a:extLst>
              </a:tr>
              <a:tr h="2772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00.01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02:20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Thursday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12:00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Next morning 0600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4103037863"/>
                  </a:ext>
                </a:extLst>
              </a:tr>
              <a:tr h="2772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Thursday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00.01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Thursday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Friday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Next morning 0600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238916283"/>
                  </a:ext>
                </a:extLst>
              </a:tr>
              <a:tr h="2772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Friday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00.01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Friday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Saturday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Next morning 0600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263911271"/>
                  </a:ext>
                </a:extLst>
              </a:tr>
              <a:tr h="2772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Saturday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00.01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Saturday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Sunday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Next morning 0600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2632659445"/>
                  </a:ext>
                </a:extLst>
              </a:tr>
              <a:tr h="2772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Sunday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00.01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Sunday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02:45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Next morning 0600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258646022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1CA29B7E-51AE-4046-8062-B07C82AA4453}"/>
              </a:ext>
            </a:extLst>
          </p:cNvPr>
          <p:cNvSpPr/>
          <p:nvPr/>
        </p:nvSpPr>
        <p:spPr>
          <a:xfrm>
            <a:off x="5459270" y="3524096"/>
            <a:ext cx="3718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256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   Kansas City              Detroit</a:t>
            </a:r>
            <a:r>
              <a:rPr lang="en-US" dirty="0"/>
              <a:t> 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B481164B-EEF9-4D1C-9727-F16A2DB1125F}"/>
              </a:ext>
            </a:extLst>
          </p:cNvPr>
          <p:cNvSpPr/>
          <p:nvPr/>
        </p:nvSpPr>
        <p:spPr>
          <a:xfrm>
            <a:off x="7290600" y="3620196"/>
            <a:ext cx="508047" cy="195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ECE360C-401B-47A5-9BB5-6865D2797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0089"/>
              </p:ext>
            </p:extLst>
          </p:nvPr>
        </p:nvGraphicFramePr>
        <p:xfrm>
          <a:off x="5112973" y="3961704"/>
          <a:ext cx="6213733" cy="236281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92269">
                  <a:extLst>
                    <a:ext uri="{9D8B030D-6E8A-4147-A177-3AD203B41FA5}">
                      <a16:colId xmlns:a16="http://schemas.microsoft.com/office/drawing/2014/main" val="2441885066"/>
                    </a:ext>
                  </a:extLst>
                </a:gridCol>
                <a:gridCol w="412134">
                  <a:extLst>
                    <a:ext uri="{9D8B030D-6E8A-4147-A177-3AD203B41FA5}">
                      <a16:colId xmlns:a16="http://schemas.microsoft.com/office/drawing/2014/main" val="4092765977"/>
                    </a:ext>
                  </a:extLst>
                </a:gridCol>
                <a:gridCol w="592269">
                  <a:extLst>
                    <a:ext uri="{9D8B030D-6E8A-4147-A177-3AD203B41FA5}">
                      <a16:colId xmlns:a16="http://schemas.microsoft.com/office/drawing/2014/main" val="1952718639"/>
                    </a:ext>
                  </a:extLst>
                </a:gridCol>
                <a:gridCol w="542371">
                  <a:extLst>
                    <a:ext uri="{9D8B030D-6E8A-4147-A177-3AD203B41FA5}">
                      <a16:colId xmlns:a16="http://schemas.microsoft.com/office/drawing/2014/main" val="2898026877"/>
                    </a:ext>
                  </a:extLst>
                </a:gridCol>
                <a:gridCol w="592269">
                  <a:extLst>
                    <a:ext uri="{9D8B030D-6E8A-4147-A177-3AD203B41FA5}">
                      <a16:colId xmlns:a16="http://schemas.microsoft.com/office/drawing/2014/main" val="2113619890"/>
                    </a:ext>
                  </a:extLst>
                </a:gridCol>
                <a:gridCol w="357867">
                  <a:extLst>
                    <a:ext uri="{9D8B030D-6E8A-4147-A177-3AD203B41FA5}">
                      <a16:colId xmlns:a16="http://schemas.microsoft.com/office/drawing/2014/main" val="4225601309"/>
                    </a:ext>
                  </a:extLst>
                </a:gridCol>
                <a:gridCol w="502059">
                  <a:extLst>
                    <a:ext uri="{9D8B030D-6E8A-4147-A177-3AD203B41FA5}">
                      <a16:colId xmlns:a16="http://schemas.microsoft.com/office/drawing/2014/main" val="2471891518"/>
                    </a:ext>
                  </a:extLst>
                </a:gridCol>
                <a:gridCol w="846257">
                  <a:extLst>
                    <a:ext uri="{9D8B030D-6E8A-4147-A177-3AD203B41FA5}">
                      <a16:colId xmlns:a16="http://schemas.microsoft.com/office/drawing/2014/main" val="1163934990"/>
                    </a:ext>
                  </a:extLst>
                </a:gridCol>
                <a:gridCol w="722221">
                  <a:extLst>
                    <a:ext uri="{9D8B030D-6E8A-4147-A177-3AD203B41FA5}">
                      <a16:colId xmlns:a16="http://schemas.microsoft.com/office/drawing/2014/main" val="3815522494"/>
                    </a:ext>
                  </a:extLst>
                </a:gridCol>
                <a:gridCol w="1054017">
                  <a:extLst>
                    <a:ext uri="{9D8B030D-6E8A-4147-A177-3AD203B41FA5}">
                      <a16:colId xmlns:a16="http://schemas.microsoft.com/office/drawing/2014/main" val="4165941530"/>
                    </a:ext>
                  </a:extLst>
                </a:gridCol>
              </a:tblGrid>
              <a:tr h="482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Cut Off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Cut Off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Time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Departure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Departure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Time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Arrival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Arrival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 Time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Available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at Ramp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Available for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Door Service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by Appt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Available for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Door Service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by Appt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Available for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Door Service </a:t>
                      </a:r>
                    </a:p>
                    <a:p>
                      <a:pPr algn="ctr" fontAlgn="b"/>
                      <a:r>
                        <a:rPr lang="en-US" sz="800" b="0" u="none" strike="noStrike" dirty="0">
                          <a:effectLst/>
                          <a:latin typeface="+mn-lt"/>
                        </a:rPr>
                        <a:t>by Appt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716275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(local; 0-50 miles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from terminal)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(51-199 miles </a:t>
                      </a:r>
                    </a:p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from terminal)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(200+ miles </a:t>
                      </a:r>
                    </a:p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from terminal)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998" marR="6998" marT="6998" marB="0" anchor="b"/>
                </a:tc>
                <a:extLst>
                  <a:ext uri="{0D108BD9-81ED-4DB2-BD59-A6C34878D82A}">
                    <a16:rowId xmlns:a16="http://schemas.microsoft.com/office/drawing/2014/main" val="199556240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Sunday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Sunday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23:59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morning 0600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99984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23:59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morning 0600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3037863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23:59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Thursday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morning 0600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916283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23:59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Friday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morning 0600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91127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Thursday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Thursday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23:59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Saturday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morning 0600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265944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Friday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Friday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23:59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Sunday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morning 0600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646022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FE939C8D-14D0-49DB-BABF-95D43EC81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315" y="455649"/>
            <a:ext cx="3526815" cy="6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81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5992</TotalTime>
  <Words>268</Words>
  <Application>Microsoft Office PowerPoint</Application>
  <PresentationFormat>Widescreen</PresentationFormat>
  <Paragraphs>181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Ebrima</vt:lpstr>
      <vt:lpstr>Rockwell</vt:lpstr>
      <vt:lpstr>Rockwell Condensed</vt:lpstr>
      <vt:lpstr>Wingdings</vt:lpstr>
      <vt:lpstr>Wood Type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TRY6Z</dc:creator>
  <cp:lastModifiedBy>TRY6Z</cp:lastModifiedBy>
  <cp:revision>11</cp:revision>
  <dcterms:created xsi:type="dcterms:W3CDTF">2021-10-01T18:23:39Z</dcterms:created>
  <dcterms:modified xsi:type="dcterms:W3CDTF">2021-11-10T20:17:46Z</dcterms:modified>
</cp:coreProperties>
</file>